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2" r:id="rId10"/>
    <p:sldId id="264" r:id="rId11"/>
    <p:sldId id="263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39C4E-3C7F-4909-91E1-6AD432CF0B6A}" v="25" dt="2022-08-09T18:16:45.364"/>
    <p1510:client id="{D01293AA-C6FB-4546-8F61-1F835C934C85}" v="1" dt="2022-08-09T19:05:49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127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y Thacker" userId="d90b6510-a9bf-44ac-914d-ee728eeaebd0" providerId="ADAL" clId="{1FE39C4E-3C7F-4909-91E1-6AD432CF0B6A}"/>
    <pc:docChg chg="undo custSel delSld modSld">
      <pc:chgData name="Stacy Thacker" userId="d90b6510-a9bf-44ac-914d-ee728eeaebd0" providerId="ADAL" clId="{1FE39C4E-3C7F-4909-91E1-6AD432CF0B6A}" dt="2022-08-09T18:21:27.528" v="5145" actId="20577"/>
      <pc:docMkLst>
        <pc:docMk/>
      </pc:docMkLst>
      <pc:sldChg chg="addSp delSp modSp mod">
        <pc:chgData name="Stacy Thacker" userId="d90b6510-a9bf-44ac-914d-ee728eeaebd0" providerId="ADAL" clId="{1FE39C4E-3C7F-4909-91E1-6AD432CF0B6A}" dt="2022-08-09T15:34:16.578" v="1517" actId="27636"/>
        <pc:sldMkLst>
          <pc:docMk/>
          <pc:sldMk cId="335005509" sldId="257"/>
        </pc:sldMkLst>
        <pc:spChg chg="mod">
          <ac:chgData name="Stacy Thacker" userId="d90b6510-a9bf-44ac-914d-ee728eeaebd0" providerId="ADAL" clId="{1FE39C4E-3C7F-4909-91E1-6AD432CF0B6A}" dt="2022-08-09T14:52:08.289" v="532" actId="20577"/>
          <ac:spMkLst>
            <pc:docMk/>
            <pc:sldMk cId="335005509" sldId="257"/>
            <ac:spMk id="2" creationId="{396AAF88-7B12-A04F-9BE1-AF588397F5B2}"/>
          </ac:spMkLst>
        </pc:spChg>
        <pc:spChg chg="mod">
          <ac:chgData name="Stacy Thacker" userId="d90b6510-a9bf-44ac-914d-ee728eeaebd0" providerId="ADAL" clId="{1FE39C4E-3C7F-4909-91E1-6AD432CF0B6A}" dt="2022-08-09T15:34:16.578" v="1517" actId="27636"/>
          <ac:spMkLst>
            <pc:docMk/>
            <pc:sldMk cId="335005509" sldId="257"/>
            <ac:spMk id="7" creationId="{61799347-B7D8-D24B-864E-CF67E567814E}"/>
          </ac:spMkLst>
        </pc:spChg>
        <pc:picChg chg="del">
          <ac:chgData name="Stacy Thacker" userId="d90b6510-a9bf-44ac-914d-ee728eeaebd0" providerId="ADAL" clId="{1FE39C4E-3C7F-4909-91E1-6AD432CF0B6A}" dt="2022-08-09T14:46:28.137" v="0" actId="478"/>
          <ac:picMkLst>
            <pc:docMk/>
            <pc:sldMk cId="335005509" sldId="257"/>
            <ac:picMk id="3" creationId="{065E3B58-9EDA-44DB-BCDB-D5415C3657A3}"/>
          </ac:picMkLst>
        </pc:picChg>
        <pc:picChg chg="add del mod">
          <ac:chgData name="Stacy Thacker" userId="d90b6510-a9bf-44ac-914d-ee728eeaebd0" providerId="ADAL" clId="{1FE39C4E-3C7F-4909-91E1-6AD432CF0B6A}" dt="2022-08-09T14:58:04.824" v="691" actId="478"/>
          <ac:picMkLst>
            <pc:docMk/>
            <pc:sldMk cId="335005509" sldId="257"/>
            <ac:picMk id="4" creationId="{AAB68A49-E061-2B16-9275-3D297C410161}"/>
          </ac:picMkLst>
        </pc:picChg>
        <pc:picChg chg="add mod">
          <ac:chgData name="Stacy Thacker" userId="d90b6510-a9bf-44ac-914d-ee728eeaebd0" providerId="ADAL" clId="{1FE39C4E-3C7F-4909-91E1-6AD432CF0B6A}" dt="2022-08-09T15:25:22.920" v="697" actId="1076"/>
          <ac:picMkLst>
            <pc:docMk/>
            <pc:sldMk cId="335005509" sldId="257"/>
            <ac:picMk id="5" creationId="{5D69466D-BDE1-F836-69F2-D7155888370B}"/>
          </ac:picMkLst>
        </pc:picChg>
      </pc:sldChg>
      <pc:sldChg chg="addSp delSp modSp mod">
        <pc:chgData name="Stacy Thacker" userId="d90b6510-a9bf-44ac-914d-ee728eeaebd0" providerId="ADAL" clId="{1FE39C4E-3C7F-4909-91E1-6AD432CF0B6A}" dt="2022-08-09T17:57:18.221" v="4620" actId="20577"/>
        <pc:sldMkLst>
          <pc:docMk/>
          <pc:sldMk cId="2560657008" sldId="258"/>
        </pc:sldMkLst>
        <pc:spChg chg="mod">
          <ac:chgData name="Stacy Thacker" userId="d90b6510-a9bf-44ac-914d-ee728eeaebd0" providerId="ADAL" clId="{1FE39C4E-3C7F-4909-91E1-6AD432CF0B6A}" dt="2022-08-09T17:57:18.221" v="4620" actId="20577"/>
          <ac:spMkLst>
            <pc:docMk/>
            <pc:sldMk cId="2560657008" sldId="258"/>
            <ac:spMk id="2" creationId="{396AAF88-7B12-A04F-9BE1-AF588397F5B2}"/>
          </ac:spMkLst>
        </pc:spChg>
        <pc:spChg chg="del mod">
          <ac:chgData name="Stacy Thacker" userId="d90b6510-a9bf-44ac-914d-ee728eeaebd0" providerId="ADAL" clId="{1FE39C4E-3C7F-4909-91E1-6AD432CF0B6A}" dt="2022-08-09T15:25:47.195" v="724"/>
          <ac:spMkLst>
            <pc:docMk/>
            <pc:sldMk cId="2560657008" sldId="258"/>
            <ac:spMk id="6" creationId="{3FC93F0C-86C0-4CED-8FE1-DE16536B36CF}"/>
          </ac:spMkLst>
        </pc:spChg>
        <pc:spChg chg="mod">
          <ac:chgData name="Stacy Thacker" userId="d90b6510-a9bf-44ac-914d-ee728eeaebd0" providerId="ADAL" clId="{1FE39C4E-3C7F-4909-91E1-6AD432CF0B6A}" dt="2022-08-09T17:56:53.581" v="4586" actId="20577"/>
          <ac:spMkLst>
            <pc:docMk/>
            <pc:sldMk cId="2560657008" sldId="258"/>
            <ac:spMk id="7" creationId="{61799347-B7D8-D24B-864E-CF67E567814E}"/>
          </ac:spMkLst>
        </pc:spChg>
        <pc:picChg chg="del mod">
          <ac:chgData name="Stacy Thacker" userId="d90b6510-a9bf-44ac-914d-ee728eeaebd0" providerId="ADAL" clId="{1FE39C4E-3C7F-4909-91E1-6AD432CF0B6A}" dt="2022-08-09T15:25:47.195" v="722" actId="478"/>
          <ac:picMkLst>
            <pc:docMk/>
            <pc:sldMk cId="2560657008" sldId="258"/>
            <ac:picMk id="3" creationId="{F520F141-DF99-4940-A6B7-B7DF26BF937F}"/>
          </ac:picMkLst>
        </pc:picChg>
        <pc:picChg chg="add del mod">
          <ac:chgData name="Stacy Thacker" userId="d90b6510-a9bf-44ac-914d-ee728eeaebd0" providerId="ADAL" clId="{1FE39C4E-3C7F-4909-91E1-6AD432CF0B6A}" dt="2022-08-09T15:48:16.278" v="2468" actId="478"/>
          <ac:picMkLst>
            <pc:docMk/>
            <pc:sldMk cId="2560657008" sldId="258"/>
            <ac:picMk id="4" creationId="{ABA9FA05-D1DB-E171-6313-BDD29919671D}"/>
          </ac:picMkLst>
        </pc:picChg>
        <pc:picChg chg="add mod">
          <ac:chgData name="Stacy Thacker" userId="d90b6510-a9bf-44ac-914d-ee728eeaebd0" providerId="ADAL" clId="{1FE39C4E-3C7F-4909-91E1-6AD432CF0B6A}" dt="2022-08-09T17:54:17.553" v="4325" actId="1076"/>
          <ac:picMkLst>
            <pc:docMk/>
            <pc:sldMk cId="2560657008" sldId="258"/>
            <ac:picMk id="8" creationId="{0A43FB7C-B60D-B088-9AE7-C420B3B44A4B}"/>
          </ac:picMkLst>
        </pc:picChg>
        <pc:picChg chg="add mod">
          <ac:chgData name="Stacy Thacker" userId="d90b6510-a9bf-44ac-914d-ee728eeaebd0" providerId="ADAL" clId="{1FE39C4E-3C7F-4909-91E1-6AD432CF0B6A}" dt="2022-08-09T17:53:57.123" v="4320" actId="14100"/>
          <ac:picMkLst>
            <pc:docMk/>
            <pc:sldMk cId="2560657008" sldId="258"/>
            <ac:picMk id="10" creationId="{D7534847-BDE7-DCA8-D7E8-9A08C5146295}"/>
          </ac:picMkLst>
        </pc:picChg>
      </pc:sldChg>
      <pc:sldChg chg="modSp mod">
        <pc:chgData name="Stacy Thacker" userId="d90b6510-a9bf-44ac-914d-ee728eeaebd0" providerId="ADAL" clId="{1FE39C4E-3C7F-4909-91E1-6AD432CF0B6A}" dt="2022-08-09T15:59:02.080" v="2659" actId="20577"/>
        <pc:sldMkLst>
          <pc:docMk/>
          <pc:sldMk cId="3374895845" sldId="259"/>
        </pc:sldMkLst>
        <pc:spChg chg="mod">
          <ac:chgData name="Stacy Thacker" userId="d90b6510-a9bf-44ac-914d-ee728eeaebd0" providerId="ADAL" clId="{1FE39C4E-3C7F-4909-91E1-6AD432CF0B6A}" dt="2022-08-09T15:45:52.282" v="2403" actId="20577"/>
          <ac:spMkLst>
            <pc:docMk/>
            <pc:sldMk cId="3374895845" sldId="259"/>
            <ac:spMk id="2" creationId="{396AAF88-7B12-A04F-9BE1-AF588397F5B2}"/>
          </ac:spMkLst>
        </pc:spChg>
        <pc:spChg chg="mod">
          <ac:chgData name="Stacy Thacker" userId="d90b6510-a9bf-44ac-914d-ee728eeaebd0" providerId="ADAL" clId="{1FE39C4E-3C7F-4909-91E1-6AD432CF0B6A}" dt="2022-08-09T15:59:02.080" v="2659" actId="20577"/>
          <ac:spMkLst>
            <pc:docMk/>
            <pc:sldMk cId="3374895845" sldId="259"/>
            <ac:spMk id="7" creationId="{61799347-B7D8-D24B-864E-CF67E567814E}"/>
          </ac:spMkLst>
        </pc:spChg>
        <pc:picChg chg="mod">
          <ac:chgData name="Stacy Thacker" userId="d90b6510-a9bf-44ac-914d-ee728eeaebd0" providerId="ADAL" clId="{1FE39C4E-3C7F-4909-91E1-6AD432CF0B6A}" dt="2022-08-09T15:43:12.156" v="2056" actId="14100"/>
          <ac:picMkLst>
            <pc:docMk/>
            <pc:sldMk cId="3374895845" sldId="259"/>
            <ac:picMk id="3" creationId="{C6ECA33B-6A17-47DC-94B8-9C07959A4978}"/>
          </ac:picMkLst>
        </pc:picChg>
      </pc:sldChg>
      <pc:sldChg chg="addSp delSp modSp mod">
        <pc:chgData name="Stacy Thacker" userId="d90b6510-a9bf-44ac-914d-ee728eeaebd0" providerId="ADAL" clId="{1FE39C4E-3C7F-4909-91E1-6AD432CF0B6A}" dt="2022-08-09T18:04:11.015" v="4688" actId="1076"/>
        <pc:sldMkLst>
          <pc:docMk/>
          <pc:sldMk cId="1049163137" sldId="260"/>
        </pc:sldMkLst>
        <pc:spChg chg="mod">
          <ac:chgData name="Stacy Thacker" userId="d90b6510-a9bf-44ac-914d-ee728eeaebd0" providerId="ADAL" clId="{1FE39C4E-3C7F-4909-91E1-6AD432CF0B6A}" dt="2022-08-09T15:46:24.708" v="2462" actId="20577"/>
          <ac:spMkLst>
            <pc:docMk/>
            <pc:sldMk cId="1049163137" sldId="260"/>
            <ac:spMk id="2" creationId="{396AAF88-7B12-A04F-9BE1-AF588397F5B2}"/>
          </ac:spMkLst>
        </pc:spChg>
        <pc:spChg chg="del mod">
          <ac:chgData name="Stacy Thacker" userId="d90b6510-a9bf-44ac-914d-ee728eeaebd0" providerId="ADAL" clId="{1FE39C4E-3C7F-4909-91E1-6AD432CF0B6A}" dt="2022-08-09T15:44:33.977" v="2167"/>
          <ac:spMkLst>
            <pc:docMk/>
            <pc:sldMk cId="1049163137" sldId="260"/>
            <ac:spMk id="5" creationId="{83BC4DD9-CD3A-4499-A29C-17C37642086F}"/>
          </ac:spMkLst>
        </pc:spChg>
        <pc:spChg chg="mod">
          <ac:chgData name="Stacy Thacker" userId="d90b6510-a9bf-44ac-914d-ee728eeaebd0" providerId="ADAL" clId="{1FE39C4E-3C7F-4909-91E1-6AD432CF0B6A}" dt="2022-08-09T18:04:11.015" v="4688" actId="1076"/>
          <ac:spMkLst>
            <pc:docMk/>
            <pc:sldMk cId="1049163137" sldId="260"/>
            <ac:spMk id="7" creationId="{61799347-B7D8-D24B-864E-CF67E567814E}"/>
          </ac:spMkLst>
        </pc:spChg>
        <pc:spChg chg="add mod">
          <ac:chgData name="Stacy Thacker" userId="d90b6510-a9bf-44ac-914d-ee728eeaebd0" providerId="ADAL" clId="{1FE39C4E-3C7F-4909-91E1-6AD432CF0B6A}" dt="2022-08-09T17:59:12.317" v="4685" actId="1076"/>
          <ac:spMkLst>
            <pc:docMk/>
            <pc:sldMk cId="1049163137" sldId="260"/>
            <ac:spMk id="12" creationId="{6F0FFE34-308D-7B15-6876-DF8D27DC543E}"/>
          </ac:spMkLst>
        </pc:spChg>
        <pc:picChg chg="add del mod">
          <ac:chgData name="Stacy Thacker" userId="d90b6510-a9bf-44ac-914d-ee728eeaebd0" providerId="ADAL" clId="{1FE39C4E-3C7F-4909-91E1-6AD432CF0B6A}" dt="2022-08-09T16:02:47.852" v="3168" actId="478"/>
          <ac:picMkLst>
            <pc:docMk/>
            <pc:sldMk cId="1049163137" sldId="260"/>
            <ac:picMk id="4" creationId="{AF9C916B-FEE8-CB57-6C1A-BEE8BEBE3CE6}"/>
          </ac:picMkLst>
        </pc:picChg>
        <pc:picChg chg="del">
          <ac:chgData name="Stacy Thacker" userId="d90b6510-a9bf-44ac-914d-ee728eeaebd0" providerId="ADAL" clId="{1FE39C4E-3C7F-4909-91E1-6AD432CF0B6A}" dt="2022-08-09T15:57:48.632" v="2559" actId="478"/>
          <ac:picMkLst>
            <pc:docMk/>
            <pc:sldMk cId="1049163137" sldId="260"/>
            <ac:picMk id="6" creationId="{3CE414EA-FCB2-4FD3-8E93-161969049C78}"/>
          </ac:picMkLst>
        </pc:picChg>
        <pc:picChg chg="add del mod">
          <ac:chgData name="Stacy Thacker" userId="d90b6510-a9bf-44ac-914d-ee728eeaebd0" providerId="ADAL" clId="{1FE39C4E-3C7F-4909-91E1-6AD432CF0B6A}" dt="2022-08-09T16:03:34.161" v="3173" actId="478"/>
          <ac:picMkLst>
            <pc:docMk/>
            <pc:sldMk cId="1049163137" sldId="260"/>
            <ac:picMk id="8" creationId="{BEC05CA0-0A21-C847-A7C7-A3BA954B5502}"/>
          </ac:picMkLst>
        </pc:picChg>
        <pc:picChg chg="add mod">
          <ac:chgData name="Stacy Thacker" userId="d90b6510-a9bf-44ac-914d-ee728eeaebd0" providerId="ADAL" clId="{1FE39C4E-3C7F-4909-91E1-6AD432CF0B6A}" dt="2022-08-09T17:25:42.738" v="3652" actId="1076"/>
          <ac:picMkLst>
            <pc:docMk/>
            <pc:sldMk cId="1049163137" sldId="260"/>
            <ac:picMk id="9" creationId="{2CBD8996-553E-34A2-8835-1BA32846FF60}"/>
          </ac:picMkLst>
        </pc:picChg>
        <pc:picChg chg="add del mod">
          <ac:chgData name="Stacy Thacker" userId="d90b6510-a9bf-44ac-914d-ee728eeaebd0" providerId="ADAL" clId="{1FE39C4E-3C7F-4909-91E1-6AD432CF0B6A}" dt="2022-08-09T17:25:26.136" v="3645" actId="478"/>
          <ac:picMkLst>
            <pc:docMk/>
            <pc:sldMk cId="1049163137" sldId="260"/>
            <ac:picMk id="10" creationId="{A977388F-3D31-ED8D-4F4F-B9F71053387F}"/>
          </ac:picMkLst>
        </pc:picChg>
        <pc:picChg chg="add mod">
          <ac:chgData name="Stacy Thacker" userId="d90b6510-a9bf-44ac-914d-ee728eeaebd0" providerId="ADAL" clId="{1FE39C4E-3C7F-4909-91E1-6AD432CF0B6A}" dt="2022-08-09T17:25:38.715" v="3651" actId="14100"/>
          <ac:picMkLst>
            <pc:docMk/>
            <pc:sldMk cId="1049163137" sldId="260"/>
            <ac:picMk id="11" creationId="{7183A85F-9819-4587-8101-583869E0F6E3}"/>
          </ac:picMkLst>
        </pc:picChg>
      </pc:sldChg>
      <pc:sldChg chg="addSp modSp mod">
        <pc:chgData name="Stacy Thacker" userId="d90b6510-a9bf-44ac-914d-ee728eeaebd0" providerId="ADAL" clId="{1FE39C4E-3C7F-4909-91E1-6AD432CF0B6A}" dt="2022-08-09T18:18:31.526" v="5087" actId="255"/>
        <pc:sldMkLst>
          <pc:docMk/>
          <pc:sldMk cId="779563155" sldId="261"/>
        </pc:sldMkLst>
        <pc:spChg chg="mod">
          <ac:chgData name="Stacy Thacker" userId="d90b6510-a9bf-44ac-914d-ee728eeaebd0" providerId="ADAL" clId="{1FE39C4E-3C7F-4909-91E1-6AD432CF0B6A}" dt="2022-08-09T18:06:35.162" v="4836" actId="20577"/>
          <ac:spMkLst>
            <pc:docMk/>
            <pc:sldMk cId="779563155" sldId="261"/>
            <ac:spMk id="2" creationId="{396AAF88-7B12-A04F-9BE1-AF588397F5B2}"/>
          </ac:spMkLst>
        </pc:spChg>
        <pc:spChg chg="add mod">
          <ac:chgData name="Stacy Thacker" userId="d90b6510-a9bf-44ac-914d-ee728eeaebd0" providerId="ADAL" clId="{1FE39C4E-3C7F-4909-91E1-6AD432CF0B6A}" dt="2022-08-09T18:18:31.526" v="5087" actId="255"/>
          <ac:spMkLst>
            <pc:docMk/>
            <pc:sldMk cId="779563155" sldId="261"/>
            <ac:spMk id="3" creationId="{D2054391-ABFE-1781-5E76-C2AD1537B5FE}"/>
          </ac:spMkLst>
        </pc:spChg>
        <pc:spChg chg="mod">
          <ac:chgData name="Stacy Thacker" userId="d90b6510-a9bf-44ac-914d-ee728eeaebd0" providerId="ADAL" clId="{1FE39C4E-3C7F-4909-91E1-6AD432CF0B6A}" dt="2022-08-09T18:06:26.007" v="4835" actId="20577"/>
          <ac:spMkLst>
            <pc:docMk/>
            <pc:sldMk cId="779563155" sldId="261"/>
            <ac:spMk id="7" creationId="{61799347-B7D8-D24B-864E-CF67E567814E}"/>
          </ac:spMkLst>
        </pc:spChg>
      </pc:sldChg>
      <pc:sldChg chg="addSp delSp modSp mod">
        <pc:chgData name="Stacy Thacker" userId="d90b6510-a9bf-44ac-914d-ee728eeaebd0" providerId="ADAL" clId="{1FE39C4E-3C7F-4909-91E1-6AD432CF0B6A}" dt="2022-08-09T18:05:15.143" v="4695" actId="1076"/>
        <pc:sldMkLst>
          <pc:docMk/>
          <pc:sldMk cId="3836359575" sldId="262"/>
        </pc:sldMkLst>
        <pc:spChg chg="mod">
          <ac:chgData name="Stacy Thacker" userId="d90b6510-a9bf-44ac-914d-ee728eeaebd0" providerId="ADAL" clId="{1FE39C4E-3C7F-4909-91E1-6AD432CF0B6A}" dt="2022-08-09T18:05:10.741" v="4694" actId="1076"/>
          <ac:spMkLst>
            <pc:docMk/>
            <pc:sldMk cId="3836359575" sldId="262"/>
            <ac:spMk id="2" creationId="{5231EF05-7EB1-48E6-A324-DBCD79AF9B61}"/>
          </ac:spMkLst>
        </pc:spChg>
        <pc:spChg chg="mod">
          <ac:chgData name="Stacy Thacker" userId="d90b6510-a9bf-44ac-914d-ee728eeaebd0" providerId="ADAL" clId="{1FE39C4E-3C7F-4909-91E1-6AD432CF0B6A}" dt="2022-08-09T18:05:15.143" v="4695" actId="1076"/>
          <ac:spMkLst>
            <pc:docMk/>
            <pc:sldMk cId="3836359575" sldId="262"/>
            <ac:spMk id="3" creationId="{219893B9-96F8-4A0B-A410-A4452CDFB2E8}"/>
          </ac:spMkLst>
        </pc:spChg>
        <pc:spChg chg="add del mod">
          <ac:chgData name="Stacy Thacker" userId="d90b6510-a9bf-44ac-914d-ee728eeaebd0" providerId="ADAL" clId="{1FE39C4E-3C7F-4909-91E1-6AD432CF0B6A}" dt="2022-08-09T17:24:08.071" v="3634"/>
          <ac:spMkLst>
            <pc:docMk/>
            <pc:sldMk cId="3836359575" sldId="262"/>
            <ac:spMk id="8" creationId="{A99A6005-6038-E391-8292-A109C7DDAEA7}"/>
          </ac:spMkLst>
        </pc:spChg>
        <pc:spChg chg="add del mod">
          <ac:chgData name="Stacy Thacker" userId="d90b6510-a9bf-44ac-914d-ee728eeaebd0" providerId="ADAL" clId="{1FE39C4E-3C7F-4909-91E1-6AD432CF0B6A}" dt="2022-08-09T17:31:11.430" v="3665"/>
          <ac:spMkLst>
            <pc:docMk/>
            <pc:sldMk cId="3836359575" sldId="262"/>
            <ac:spMk id="10" creationId="{1836B2D0-D8A7-F11D-46C6-52152F786EC8}"/>
          </ac:spMkLst>
        </pc:spChg>
        <pc:spChg chg="add del mod">
          <ac:chgData name="Stacy Thacker" userId="d90b6510-a9bf-44ac-914d-ee728eeaebd0" providerId="ADAL" clId="{1FE39C4E-3C7F-4909-91E1-6AD432CF0B6A}" dt="2022-08-09T17:31:11.432" v="3667"/>
          <ac:spMkLst>
            <pc:docMk/>
            <pc:sldMk cId="3836359575" sldId="262"/>
            <ac:spMk id="11" creationId="{C2237526-4DA5-3571-8A07-FD97025B6B30}"/>
          </ac:spMkLst>
        </pc:spChg>
        <pc:spChg chg="add mod">
          <ac:chgData name="Stacy Thacker" userId="d90b6510-a9bf-44ac-914d-ee728eeaebd0" providerId="ADAL" clId="{1FE39C4E-3C7F-4909-91E1-6AD432CF0B6A}" dt="2022-08-09T18:04:46.008" v="4690" actId="1076"/>
          <ac:spMkLst>
            <pc:docMk/>
            <pc:sldMk cId="3836359575" sldId="262"/>
            <ac:spMk id="12" creationId="{B7379DA7-AD6C-8B0A-BE83-8E29D8396811}"/>
          </ac:spMkLst>
        </pc:spChg>
        <pc:picChg chg="del">
          <ac:chgData name="Stacy Thacker" userId="d90b6510-a9bf-44ac-914d-ee728eeaebd0" providerId="ADAL" clId="{1FE39C4E-3C7F-4909-91E1-6AD432CF0B6A}" dt="2022-08-09T17:17:12.108" v="3396" actId="478"/>
          <ac:picMkLst>
            <pc:docMk/>
            <pc:sldMk cId="3836359575" sldId="262"/>
            <ac:picMk id="4" creationId="{25967594-4FB6-4D14-999F-5DAB6143A80C}"/>
          </ac:picMkLst>
        </pc:picChg>
        <pc:picChg chg="add mod">
          <ac:chgData name="Stacy Thacker" userId="d90b6510-a9bf-44ac-914d-ee728eeaebd0" providerId="ADAL" clId="{1FE39C4E-3C7F-4909-91E1-6AD432CF0B6A}" dt="2022-08-09T17:21:06.897" v="3619" actId="14100"/>
          <ac:picMkLst>
            <pc:docMk/>
            <pc:sldMk cId="3836359575" sldId="262"/>
            <ac:picMk id="6" creationId="{65CD66D7-1422-001D-9C0B-FAEA2155E89E}"/>
          </ac:picMkLst>
        </pc:picChg>
        <pc:picChg chg="add del mod">
          <ac:chgData name="Stacy Thacker" userId="d90b6510-a9bf-44ac-914d-ee728eeaebd0" providerId="ADAL" clId="{1FE39C4E-3C7F-4909-91E1-6AD432CF0B6A}" dt="2022-08-09T17:25:07.071" v="3640" actId="478"/>
          <ac:picMkLst>
            <pc:docMk/>
            <pc:sldMk cId="3836359575" sldId="262"/>
            <ac:picMk id="7" creationId="{4D2C91E2-B13D-C6A4-1B76-B412298161D2}"/>
          </ac:picMkLst>
        </pc:picChg>
        <pc:picChg chg="add mod">
          <ac:chgData name="Stacy Thacker" userId="d90b6510-a9bf-44ac-914d-ee728eeaebd0" providerId="ADAL" clId="{1FE39C4E-3C7F-4909-91E1-6AD432CF0B6A}" dt="2022-08-09T17:42:56.514" v="3974" actId="1076"/>
          <ac:picMkLst>
            <pc:docMk/>
            <pc:sldMk cId="3836359575" sldId="262"/>
            <ac:picMk id="9" creationId="{029F6648-F73E-3525-03F3-BE5AAA4CE47A}"/>
          </ac:picMkLst>
        </pc:picChg>
        <pc:picChg chg="add mod">
          <ac:chgData name="Stacy Thacker" userId="d90b6510-a9bf-44ac-914d-ee728eeaebd0" providerId="ADAL" clId="{1FE39C4E-3C7F-4909-91E1-6AD432CF0B6A}" dt="2022-08-09T17:50:34.864" v="4286" actId="1076"/>
          <ac:picMkLst>
            <pc:docMk/>
            <pc:sldMk cId="3836359575" sldId="262"/>
            <ac:picMk id="13" creationId="{762653D5-A3E1-A21E-C2D8-E71107C5E39C}"/>
          </ac:picMkLst>
        </pc:picChg>
      </pc:sldChg>
      <pc:sldChg chg="modSp mod">
        <pc:chgData name="Stacy Thacker" userId="d90b6510-a9bf-44ac-914d-ee728eeaebd0" providerId="ADAL" clId="{1FE39C4E-3C7F-4909-91E1-6AD432CF0B6A}" dt="2022-08-09T18:21:27.528" v="5145" actId="20577"/>
        <pc:sldMkLst>
          <pc:docMk/>
          <pc:sldMk cId="511530559" sldId="263"/>
        </pc:sldMkLst>
        <pc:spChg chg="mod">
          <ac:chgData name="Stacy Thacker" userId="d90b6510-a9bf-44ac-914d-ee728eeaebd0" providerId="ADAL" clId="{1FE39C4E-3C7F-4909-91E1-6AD432CF0B6A}" dt="2022-08-09T18:06:48.244" v="4839" actId="20577"/>
          <ac:spMkLst>
            <pc:docMk/>
            <pc:sldMk cId="511530559" sldId="263"/>
            <ac:spMk id="2" creationId="{FB404AB2-2262-42F7-A016-65F6DCF7E143}"/>
          </ac:spMkLst>
        </pc:spChg>
        <pc:spChg chg="mod">
          <ac:chgData name="Stacy Thacker" userId="d90b6510-a9bf-44ac-914d-ee728eeaebd0" providerId="ADAL" clId="{1FE39C4E-3C7F-4909-91E1-6AD432CF0B6A}" dt="2022-08-09T18:21:27.528" v="5145" actId="20577"/>
          <ac:spMkLst>
            <pc:docMk/>
            <pc:sldMk cId="511530559" sldId="263"/>
            <ac:spMk id="3" creationId="{AB268868-5D7A-44BF-9257-8D5131D25CB1}"/>
          </ac:spMkLst>
        </pc:spChg>
      </pc:sldChg>
      <pc:sldChg chg="del">
        <pc:chgData name="Stacy Thacker" userId="d90b6510-a9bf-44ac-914d-ee728eeaebd0" providerId="ADAL" clId="{1FE39C4E-3C7F-4909-91E1-6AD432CF0B6A}" dt="2022-08-09T17:24:09.146" v="3635" actId="47"/>
        <pc:sldMkLst>
          <pc:docMk/>
          <pc:sldMk cId="844741542" sldId="264"/>
        </pc:sldMkLst>
      </pc:sldChg>
      <pc:sldChg chg="del">
        <pc:chgData name="Stacy Thacker" userId="d90b6510-a9bf-44ac-914d-ee728eeaebd0" providerId="ADAL" clId="{1FE39C4E-3C7F-4909-91E1-6AD432CF0B6A}" dt="2022-08-09T17:24:19.519" v="3636" actId="47"/>
        <pc:sldMkLst>
          <pc:docMk/>
          <pc:sldMk cId="2012788279" sldId="265"/>
        </pc:sldMkLst>
      </pc:sldChg>
    </pc:docChg>
  </pc:docChgLst>
  <pc:docChgLst>
    <pc:chgData name="Stacy Thacker" userId="d90b6510-a9bf-44ac-914d-ee728eeaebd0" providerId="ADAL" clId="{D01293AA-C6FB-4546-8F61-1F835C934C85}"/>
    <pc:docChg chg="custSel addSld modSld">
      <pc:chgData name="Stacy Thacker" userId="d90b6510-a9bf-44ac-914d-ee728eeaebd0" providerId="ADAL" clId="{D01293AA-C6FB-4546-8F61-1F835C934C85}" dt="2022-08-09T19:06:25.757" v="137" actId="1076"/>
      <pc:docMkLst>
        <pc:docMk/>
      </pc:docMkLst>
      <pc:sldChg chg="delSp modSp mod">
        <pc:chgData name="Stacy Thacker" userId="d90b6510-a9bf-44ac-914d-ee728eeaebd0" providerId="ADAL" clId="{D01293AA-C6FB-4546-8F61-1F835C934C85}" dt="2022-08-09T19:06:11.797" v="134" actId="1076"/>
        <pc:sldMkLst>
          <pc:docMk/>
          <pc:sldMk cId="3836359575" sldId="262"/>
        </pc:sldMkLst>
        <pc:spChg chg="mod">
          <ac:chgData name="Stacy Thacker" userId="d90b6510-a9bf-44ac-914d-ee728eeaebd0" providerId="ADAL" clId="{D01293AA-C6FB-4546-8F61-1F835C934C85}" dt="2022-08-09T19:06:11.797" v="134" actId="1076"/>
          <ac:spMkLst>
            <pc:docMk/>
            <pc:sldMk cId="3836359575" sldId="262"/>
            <ac:spMk id="12" creationId="{B7379DA7-AD6C-8B0A-BE83-8E29D8396811}"/>
          </ac:spMkLst>
        </pc:spChg>
        <pc:picChg chg="del">
          <ac:chgData name="Stacy Thacker" userId="d90b6510-a9bf-44ac-914d-ee728eeaebd0" providerId="ADAL" clId="{D01293AA-C6FB-4546-8F61-1F835C934C85}" dt="2022-08-09T19:05:56.684" v="128" actId="478"/>
          <ac:picMkLst>
            <pc:docMk/>
            <pc:sldMk cId="3836359575" sldId="262"/>
            <ac:picMk id="9" creationId="{029F6648-F73E-3525-03F3-BE5AAA4CE47A}"/>
          </ac:picMkLst>
        </pc:picChg>
        <pc:picChg chg="mod">
          <ac:chgData name="Stacy Thacker" userId="d90b6510-a9bf-44ac-914d-ee728eeaebd0" providerId="ADAL" clId="{D01293AA-C6FB-4546-8F61-1F835C934C85}" dt="2022-08-09T19:06:07.255" v="133" actId="14100"/>
          <ac:picMkLst>
            <pc:docMk/>
            <pc:sldMk cId="3836359575" sldId="262"/>
            <ac:picMk id="13" creationId="{762653D5-A3E1-A21E-C2D8-E71107C5E39C}"/>
          </ac:picMkLst>
        </pc:picChg>
      </pc:sldChg>
      <pc:sldChg chg="addSp delSp modSp new mod">
        <pc:chgData name="Stacy Thacker" userId="d90b6510-a9bf-44ac-914d-ee728eeaebd0" providerId="ADAL" clId="{D01293AA-C6FB-4546-8F61-1F835C934C85}" dt="2022-08-09T19:06:25.757" v="137" actId="1076"/>
        <pc:sldMkLst>
          <pc:docMk/>
          <pc:sldMk cId="1219132530" sldId="264"/>
        </pc:sldMkLst>
        <pc:spChg chg="mod">
          <ac:chgData name="Stacy Thacker" userId="d90b6510-a9bf-44ac-914d-ee728eeaebd0" providerId="ADAL" clId="{D01293AA-C6FB-4546-8F61-1F835C934C85}" dt="2022-08-09T19:04:23.231" v="5" actId="1076"/>
          <ac:spMkLst>
            <pc:docMk/>
            <pc:sldMk cId="1219132530" sldId="264"/>
            <ac:spMk id="2" creationId="{142DB1E4-6AA8-3AFF-3A15-A62159DD4A74}"/>
          </ac:spMkLst>
        </pc:spChg>
        <pc:spChg chg="mod">
          <ac:chgData name="Stacy Thacker" userId="d90b6510-a9bf-44ac-914d-ee728eeaebd0" providerId="ADAL" clId="{D01293AA-C6FB-4546-8F61-1F835C934C85}" dt="2022-08-09T19:06:24.175" v="136" actId="14100"/>
          <ac:spMkLst>
            <pc:docMk/>
            <pc:sldMk cId="1219132530" sldId="264"/>
            <ac:spMk id="3" creationId="{6219933D-1947-26F3-D20D-6B0C8FD85AEF}"/>
          </ac:spMkLst>
        </pc:spChg>
        <pc:graphicFrameChg chg="add del mod modGraphic">
          <ac:chgData name="Stacy Thacker" userId="d90b6510-a9bf-44ac-914d-ee728eeaebd0" providerId="ADAL" clId="{D01293AA-C6FB-4546-8F61-1F835C934C85}" dt="2022-08-09T19:04:18.534" v="4" actId="478"/>
          <ac:graphicFrameMkLst>
            <pc:docMk/>
            <pc:sldMk cId="1219132530" sldId="264"/>
            <ac:graphicFrameMk id="5" creationId="{2C3D86D3-8B73-564D-3201-2D22FB40642F}"/>
          </ac:graphicFrameMkLst>
        </pc:graphicFrameChg>
        <pc:picChg chg="add mod">
          <ac:chgData name="Stacy Thacker" userId="d90b6510-a9bf-44ac-914d-ee728eeaebd0" providerId="ADAL" clId="{D01293AA-C6FB-4546-8F61-1F835C934C85}" dt="2022-08-09T19:06:25.757" v="137" actId="1076"/>
          <ac:picMkLst>
            <pc:docMk/>
            <pc:sldMk cId="1219132530" sldId="264"/>
            <ac:picMk id="6" creationId="{DB2EA000-E7A1-FD98-D90E-247022BB8C2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78C9E-02EA-400D-AF15-1626F426F46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17AA0-3159-4029-A0C6-60CBB55D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0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9063-8C76-6B40-96E9-2D74E5A0A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6E81D-8C21-A841-AEE0-A4B935D50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75950-4912-5D43-A929-5D083180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8AE6A-3442-814D-B551-F051FB38D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F4775-428A-8545-86E2-DBE3E146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6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25C2-FCD6-BE47-87B8-04EC79C99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E7892-9494-834E-B1D5-4FFDE9531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37D0C-5873-594B-83F7-D1061069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4D586-9D27-0443-8F31-BB741546C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A9259-A9F0-8143-BBB5-7D6E9991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BAFB8-5BED-BB45-90A0-A25AA40EE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01FC6-E149-6449-98A2-C49AE68EF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30BCA-1988-184F-9C68-3C29E2969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68E6E-0A53-F549-98EB-663A30A1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E121-AE90-2A41-960E-FF747524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12B2-1341-734A-AC7F-7A85177E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6B9A4-8CB9-1A4A-A087-E1444465A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632DA-0AA5-7344-9854-DB69938C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CDDD6-7F42-8741-9B0D-BF37C72B3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69B1D-4DD3-9C4D-BFB3-56BB305A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8A5C-958C-EA43-9E11-C1B4AEBC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ECEB5-F533-0746-864F-0191040C2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59FDD-4D15-EF4A-A683-E957D32B3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9F247-0DCA-6448-BE69-203D6999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9CE9C-5AAE-9241-AEA6-E7551DF7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9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34596-3798-5C4D-B5F9-5E08AECB6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AB3A4-7A61-5145-A903-697CF5B82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76EE5-BCD8-8C45-9565-242F6B097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13ED2-C585-F243-B6BF-D4CFFE4C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F7535-B44A-7145-83E2-DE8A8997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213E4-8726-2E43-B56C-1D467697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4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486B7-5AC1-6D47-9B61-47B969A90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C208E-89D5-B646-B8E8-EBB706841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ED34C-8701-9D4C-A4FA-48857FEF4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D0801-ED75-9E4E-A933-91ABBFD68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F5FD1-7D14-5447-8F43-F6EE8AA31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4E66C0-A679-5C40-96FA-FCF796EF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CDE60-CB74-8E4F-A25F-F214C1EA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BA5A23-9594-A140-947F-86DB8DFF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3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356C-A3E9-8B4E-B44F-144C893C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9B074F-9EE5-544E-B33D-1CF56A38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DA9EA-5898-D640-8162-67B67578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A1796-6640-194F-AF3B-8DFB8C3E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5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ACDD3-0943-4C4C-B62F-64D38ECD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19540-F07F-9C4F-A140-71DEB2C6D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F3484-8E1D-E444-B7D1-067788DE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8F2E-FA46-7F4D-B639-E207AF1D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23C6B-9ABC-444F-96B7-B99151567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16F41-604E-A44B-AF23-F0A2FD022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06DDC-A722-F344-807A-0C8629860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E3B6-ACDD-6F47-B54D-00C8FC86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FD024-3A28-EB48-BF2D-17C72F298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8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0C85-780C-DC4D-9D73-D5A9324A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D166E-09B1-BD43-8051-72B074E3F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E3F8A-33EB-724E-80C0-7ED36DB0C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D350E-0B7D-D640-AC7D-EECFCF72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ABCFC-C8BD-CE40-AD7B-2F5B2670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981FF-5CAB-3546-857D-C4844631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4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8D8F8E-C7D8-4A42-9773-79A3AF25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A64A8-56D8-E348-9AF5-7C78CA04F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8A414-B6DC-F747-B526-C1B68822B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22D3A-684B-3448-8C93-86FC9149F8A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BB6B6-D527-474A-B1D5-30FC74313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F856A-CAEB-7443-A201-A1600A814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dreadfulwater@aises.or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lyons@aises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0E1000-849A-C348-A737-F7EA5FEC8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EA014A-0CB7-5E4F-9FDE-10A54ADE9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18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AF88-7B12-A04F-9BE1-AF588397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7"/>
            <a:ext cx="10515600" cy="1023423"/>
          </a:xfrm>
        </p:spPr>
        <p:txBody>
          <a:bodyPr/>
          <a:lstStyle/>
          <a:p>
            <a:r>
              <a:rPr lang="en-US" dirty="0"/>
              <a:t>Fundraising for your chapter!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799347-B7D8-D24B-864E-CF67E567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5297"/>
            <a:ext cx="5257800" cy="4380572"/>
          </a:xfrm>
        </p:spPr>
        <p:txBody>
          <a:bodyPr>
            <a:normAutofit/>
          </a:bodyPr>
          <a:lstStyle/>
          <a:p>
            <a:r>
              <a:rPr lang="en-US" dirty="0"/>
              <a:t>We know fundraising is important for your chapter and that it helps your members attend events such as the National Conference, Regional Conference and Leadership Summit.</a:t>
            </a:r>
          </a:p>
          <a:p>
            <a:r>
              <a:rPr lang="en-US" dirty="0"/>
              <a:t>Fundraising can be complicated but it can also be fun! Here are some tips to help your chapter.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9466D-BDE1-F836-69F2-D71558883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601" y="2349971"/>
            <a:ext cx="369240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5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AF88-7B12-A04F-9BE1-AF588397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7"/>
            <a:ext cx="10515600" cy="1023423"/>
          </a:xfrm>
        </p:spPr>
        <p:txBody>
          <a:bodyPr/>
          <a:lstStyle/>
          <a:p>
            <a:r>
              <a:rPr lang="en-US" dirty="0"/>
              <a:t>Fundraising Needs: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799347-B7D8-D24B-864E-CF67E567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920" y="1690212"/>
            <a:ext cx="5361802" cy="4286899"/>
          </a:xfrm>
        </p:spPr>
        <p:txBody>
          <a:bodyPr>
            <a:normAutofit/>
          </a:bodyPr>
          <a:lstStyle/>
          <a:p>
            <a:r>
              <a:rPr lang="en-US" sz="2000" dirty="0"/>
              <a:t>Decide on the event you want to fundraise for and set a goal.</a:t>
            </a:r>
          </a:p>
          <a:p>
            <a:r>
              <a:rPr lang="en-US" sz="2000" dirty="0"/>
              <a:t>Questions to consider: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Are you flying? Or driving?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How many rooms do you need?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Is food provided?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How many people want to go?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Why are you attending? (Example: Is there funding specifically for your presentation?)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What are the benefits? (You can include why it’s important for your chapter to attend when seeking sponsorship)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43FB7C-B60D-B088-9AE7-C420B3B44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722" y="1166140"/>
            <a:ext cx="3614351" cy="2667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534847-BDE7-DCA8-D7E8-9A08C5146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57" y="2840516"/>
            <a:ext cx="2669832" cy="33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5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AF88-7B12-A04F-9BE1-AF588397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7"/>
            <a:ext cx="10515600" cy="1023423"/>
          </a:xfrm>
        </p:spPr>
        <p:txBody>
          <a:bodyPr/>
          <a:lstStyle/>
          <a:p>
            <a:r>
              <a:rPr lang="en-US" dirty="0"/>
              <a:t>Finding resources through your school: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799347-B7D8-D24B-864E-CF67E567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784" y="1869999"/>
            <a:ext cx="6573253" cy="42012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Check in with your advisor to see if your department has funding for travel or conferences.</a:t>
            </a:r>
          </a:p>
          <a:p>
            <a:r>
              <a:rPr lang="en-US" dirty="0"/>
              <a:t>Some colleges/universities have digital funding sites set up. (</a:t>
            </a:r>
            <a:r>
              <a:rPr lang="en-US" dirty="0" err="1"/>
              <a:t>Fundly</a:t>
            </a:r>
            <a:r>
              <a:rPr lang="en-US" dirty="0"/>
              <a:t>, Venmo, GoFundMe.)</a:t>
            </a:r>
          </a:p>
          <a:p>
            <a:r>
              <a:rPr lang="en-US" dirty="0"/>
              <a:t>Check in with your student center to see if they have travel scholarships or grants. </a:t>
            </a:r>
          </a:p>
          <a:p>
            <a:r>
              <a:rPr lang="en-US" dirty="0"/>
              <a:t>There may be an opportunity for sponsorship.</a:t>
            </a:r>
          </a:p>
          <a:p>
            <a:r>
              <a:rPr lang="en-US" dirty="0"/>
              <a:t>See if you can get a government rate on hotel rooms through your university.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CA33B-6A17-47DC-94B8-9C07959A4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032" y="3365370"/>
            <a:ext cx="4362815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9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AF88-7B12-A04F-9BE1-AF588397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7"/>
            <a:ext cx="10515600" cy="1023423"/>
          </a:xfrm>
        </p:spPr>
        <p:txBody>
          <a:bodyPr/>
          <a:lstStyle/>
          <a:p>
            <a:r>
              <a:rPr lang="en-US" dirty="0"/>
              <a:t>Fundraising on campus: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799347-B7D8-D24B-864E-CF67E567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259" y="1663038"/>
            <a:ext cx="5123943" cy="4201298"/>
          </a:xfrm>
        </p:spPr>
        <p:txBody>
          <a:bodyPr/>
          <a:lstStyle/>
          <a:p>
            <a:r>
              <a:rPr lang="en-US" dirty="0"/>
              <a:t>Find an event on campus and see if there is an opportunity to sell goods/food.</a:t>
            </a:r>
          </a:p>
          <a:p>
            <a:r>
              <a:rPr lang="en-US" dirty="0"/>
              <a:t>Create colorful flyers/announcements.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D8996-553E-34A2-8835-1BA32846F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58" y="3964661"/>
            <a:ext cx="3191278" cy="2184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3A85F-9819-4587-8101-583869E0F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770" y="1671403"/>
            <a:ext cx="3320321" cy="3267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0FFE34-308D-7B15-6876-DF8D27DC543E}"/>
              </a:ext>
            </a:extLst>
          </p:cNvPr>
          <p:cNvSpPr txBox="1"/>
          <p:nvPr/>
        </p:nvSpPr>
        <p:spPr>
          <a:xfrm>
            <a:off x="3957403" y="3865479"/>
            <a:ext cx="47743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Collaborate with another organization on campus and plan an event where you can split the profits. (Example: Pow Wow, Movie Night, Game Night)</a:t>
            </a:r>
          </a:p>
        </p:txBody>
      </p:sp>
    </p:spTree>
    <p:extLst>
      <p:ext uri="{BB962C8B-B14F-4D97-AF65-F5344CB8AC3E}">
        <p14:creationId xmlns:p14="http://schemas.microsoft.com/office/powerpoint/2010/main" val="104916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EF05-7EB1-48E6-A324-DBCD79AF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620866"/>
            <a:ext cx="10515600" cy="1325563"/>
          </a:xfrm>
        </p:spPr>
        <p:txBody>
          <a:bodyPr/>
          <a:lstStyle/>
          <a:p>
            <a:r>
              <a:rPr lang="en-US" dirty="0"/>
              <a:t>Fundraising in the community: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893B9-96F8-4A0B-A410-A4452CDF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17" y="1736764"/>
            <a:ext cx="7762660" cy="4351338"/>
          </a:xfrm>
        </p:spPr>
        <p:txBody>
          <a:bodyPr/>
          <a:lstStyle/>
          <a:p>
            <a:r>
              <a:rPr lang="en-US" sz="2400" dirty="0"/>
              <a:t>Set up at local community gatherings to sell. (Example: Pow Wow, Farmer’s Market, Community Market, Holiday Craft Sales.)</a:t>
            </a:r>
          </a:p>
          <a:p>
            <a:r>
              <a:rPr lang="en-US" sz="2400" dirty="0"/>
              <a:t>Host a raffle, community haunted house, pumpkin carving, food sales or anything else unique to your chapter and community.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CD66D7-1422-001D-9C0B-FAEA2155E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51" y="3912433"/>
            <a:ext cx="2007233" cy="24517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379DA7-AD6C-8B0A-BE83-8E29D8396811}"/>
              </a:ext>
            </a:extLst>
          </p:cNvPr>
          <p:cNvSpPr txBox="1"/>
          <p:nvPr/>
        </p:nvSpPr>
        <p:spPr>
          <a:xfrm>
            <a:off x="3415837" y="3780687"/>
            <a:ext cx="421020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Check in with tribal community center or tribal leadership to see if they are willing to fund travel or conference expenses.</a:t>
            </a:r>
          </a:p>
          <a:p>
            <a:endParaRPr lang="en-US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2653D5-A3E1-A21E-C2D8-E71107C5E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921" y="1283647"/>
            <a:ext cx="2478214" cy="33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59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DB1E4-6AA8-3AFF-3A15-A62159DD4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951" y="513019"/>
            <a:ext cx="10515600" cy="1325563"/>
          </a:xfrm>
        </p:spPr>
        <p:txBody>
          <a:bodyPr/>
          <a:lstStyle/>
          <a:p>
            <a:r>
              <a:rPr lang="en-US" dirty="0"/>
              <a:t>Fundraising in the community: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9933D-1947-26F3-D20D-6B0C8FD85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951" y="1825625"/>
            <a:ext cx="6921844" cy="4351338"/>
          </a:xfrm>
        </p:spPr>
        <p:txBody>
          <a:bodyPr/>
          <a:lstStyle/>
          <a:p>
            <a:r>
              <a:rPr lang="en-US" dirty="0"/>
              <a:t>Seek sponsorship through local businesses.</a:t>
            </a:r>
          </a:p>
          <a:p>
            <a:r>
              <a:rPr lang="en-US" dirty="0"/>
              <a:t>Check in Professional Chapters to see if they have funding for travel or scholarships available.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EA000-E7A1-FD98-D90E-247022BB8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713" y="1338237"/>
            <a:ext cx="283488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3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04AB2-2262-42F7-A016-65F6DCF7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902"/>
            <a:ext cx="10515600" cy="1325563"/>
          </a:xfrm>
        </p:spPr>
        <p:txBody>
          <a:bodyPr/>
          <a:lstStyle/>
          <a:p>
            <a:r>
              <a:rPr lang="en-US" dirty="0"/>
              <a:t>Important Reminders for Chapters!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68868-5D7A-44BF-9257-8D5131D25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632" y="1825625"/>
            <a:ext cx="6486167" cy="435133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Check AISES.org for travel scholarships.</a:t>
            </a:r>
          </a:p>
          <a:p>
            <a:r>
              <a:rPr lang="en-US" sz="2400" dirty="0"/>
              <a:t>Annual reports are due in May. Please fill out the form located on the website.</a:t>
            </a:r>
          </a:p>
          <a:p>
            <a:r>
              <a:rPr lang="en-US" sz="2400" dirty="0"/>
              <a:t>Chapter updates are due in October. Please take this opportunity to update your chapter officer/advisor information if things have changed.</a:t>
            </a:r>
          </a:p>
          <a:p>
            <a:r>
              <a:rPr lang="en-US" sz="2400" dirty="0"/>
              <a:t>Reports are important to complete so AISES Headquarters knows who to contact with opportunities, resources and upcoming activities.</a:t>
            </a:r>
          </a:p>
          <a:p>
            <a:r>
              <a:rPr lang="en-US" sz="2400" dirty="0"/>
              <a:t>Reach out to AISES Headquarters with any questions.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22F1A-ED06-4E5B-BF71-318CC883A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92" y="2278776"/>
            <a:ext cx="4182218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30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AF88-7B12-A04F-9BE1-AF588397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7"/>
            <a:ext cx="10515600" cy="1023423"/>
          </a:xfrm>
        </p:spPr>
        <p:txBody>
          <a:bodyPr/>
          <a:lstStyle/>
          <a:p>
            <a:r>
              <a:rPr lang="en-US" dirty="0"/>
              <a:t>Additional information: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799347-B7D8-D24B-864E-CF67E567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5297"/>
            <a:ext cx="10515600" cy="420129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A1A65-722D-4ABD-8D84-1C7767D2F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016" y="3592584"/>
            <a:ext cx="2792210" cy="2615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054391-ABFE-1781-5E76-C2AD1537B5FE}"/>
              </a:ext>
            </a:extLst>
          </p:cNvPr>
          <p:cNvSpPr txBox="1"/>
          <p:nvPr/>
        </p:nvSpPr>
        <p:spPr>
          <a:xfrm>
            <a:off x="630195" y="1834978"/>
            <a:ext cx="7673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-apple-system"/>
              </a:rPr>
              <a:t>Director of Chapter Engagement </a:t>
            </a:r>
            <a:r>
              <a:rPr lang="en-US" sz="2400"/>
              <a:t>- </a:t>
            </a:r>
            <a:r>
              <a:rPr lang="en-US" sz="2400" dirty="0"/>
              <a:t>Shelly Dreadfulwater, </a:t>
            </a:r>
            <a:r>
              <a:rPr lang="en-US" sz="2400" dirty="0">
                <a:hlinkClick r:id="rId3"/>
              </a:rPr>
              <a:t>sdreadfulwater@aises.org</a:t>
            </a:r>
            <a:r>
              <a:rPr lang="en-US" sz="2400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Membership Manager- Kaitlin Lyons, </a:t>
            </a:r>
            <a:r>
              <a:rPr lang="en-US" sz="2400" dirty="0">
                <a:hlinkClick r:id="rId4"/>
              </a:rPr>
              <a:t>klyons@aises.org</a:t>
            </a:r>
            <a:r>
              <a:rPr lang="en-US" sz="24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63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SES Generic PP" id="{0A3CF07E-6043-A840-BF40-680166959773}" vid="{7A1E845E-3AE6-EF42-B2BF-C936D8FA13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D40603B30F7D49B3BD08961BCC3A1B" ma:contentTypeVersion="16" ma:contentTypeDescription="Create a new document." ma:contentTypeScope="" ma:versionID="59e1d7818587fec51d2ffbaa0db632b4">
  <xsd:schema xmlns:xsd="http://www.w3.org/2001/XMLSchema" xmlns:xs="http://www.w3.org/2001/XMLSchema" xmlns:p="http://schemas.microsoft.com/office/2006/metadata/properties" xmlns:ns2="b157451e-53d2-44d0-8b74-6aa06fd1db11" xmlns:ns3="515154a5-0dfd-46a3-832a-46ceacff69b2" targetNamespace="http://schemas.microsoft.com/office/2006/metadata/properties" ma:root="true" ma:fieldsID="8cf84643e9265e34c82f378f16167f1b" ns2:_="" ns3:_="">
    <xsd:import namespace="b157451e-53d2-44d0-8b74-6aa06fd1db11"/>
    <xsd:import namespace="515154a5-0dfd-46a3-832a-46ceacff69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7451e-53d2-44d0-8b74-6aa06fd1db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0d3ce39-32e9-4543-8c4b-778dba191f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154a5-0dfd-46a3-832a-46ceacff69b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2e6fd0-59dd-4868-b92f-2c8c9b4f0a35}" ma:internalName="TaxCatchAll" ma:showField="CatchAllData" ma:web="515154a5-0dfd-46a3-832a-46ceacff69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57451e-53d2-44d0-8b74-6aa06fd1db11">
      <Terms xmlns="http://schemas.microsoft.com/office/infopath/2007/PartnerControls"/>
    </lcf76f155ced4ddcb4097134ff3c332f>
    <TaxCatchAll xmlns="515154a5-0dfd-46a3-832a-46ceacff69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93C7B-DBDA-42AE-89A7-88A286709A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7451e-53d2-44d0-8b74-6aa06fd1db11"/>
    <ds:schemaRef ds:uri="515154a5-0dfd-46a3-832a-46ceacff69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6953CD-5BE3-4913-838F-3EF51B8E85BF}">
  <ds:schemaRefs>
    <ds:schemaRef ds:uri="http://schemas.microsoft.com/office/2006/metadata/properties"/>
    <ds:schemaRef ds:uri="http://schemas.microsoft.com/office/infopath/2007/PartnerControls"/>
    <ds:schemaRef ds:uri="b157451e-53d2-44d0-8b74-6aa06fd1db11"/>
    <ds:schemaRef ds:uri="515154a5-0dfd-46a3-832a-46ceacff69b2"/>
  </ds:schemaRefs>
</ds:datastoreItem>
</file>

<file path=customXml/itemProps3.xml><?xml version="1.0" encoding="utf-8"?>
<ds:datastoreItem xmlns:ds="http://schemas.openxmlformats.org/officeDocument/2006/customXml" ds:itemID="{84B8DF71-E389-481D-ABF3-F9019B418B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AISES Generic PP Template</Template>
  <TotalTime>542</TotalTime>
  <Words>484</Words>
  <Application>Microsoft Office PowerPoint</Application>
  <PresentationFormat>Widescreen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-apple-system</vt:lpstr>
      <vt:lpstr>Arial</vt:lpstr>
      <vt:lpstr>Calibri</vt:lpstr>
      <vt:lpstr>Calibri Light</vt:lpstr>
      <vt:lpstr>Office Theme</vt:lpstr>
      <vt:lpstr>PowerPoint Presentation</vt:lpstr>
      <vt:lpstr>Fundraising for your chapter! </vt:lpstr>
      <vt:lpstr>Fundraising Needs:</vt:lpstr>
      <vt:lpstr>Finding resources through your school:</vt:lpstr>
      <vt:lpstr>Fundraising on campus: </vt:lpstr>
      <vt:lpstr>Fundraising in the community:</vt:lpstr>
      <vt:lpstr>Fundraising in the community:</vt:lpstr>
      <vt:lpstr>Important Reminders for Chapters!</vt:lpstr>
      <vt:lpstr>Additional information: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Thacker</dc:creator>
  <cp:lastModifiedBy>Ruben Hernandez</cp:lastModifiedBy>
  <cp:revision>5</cp:revision>
  <dcterms:created xsi:type="dcterms:W3CDTF">2022-02-08T22:38:49Z</dcterms:created>
  <dcterms:modified xsi:type="dcterms:W3CDTF">2025-02-25T22:39:26Z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0x010100C715E2908D1EA9478640E4A752B79116</vt:lpwstr>
  </property>
</Properties>
</file>